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51ST ST / CAMERON RD
Intersection ID: 5160982
Cardinal Direction: 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58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51ST ST / CAMERON RD
Intersection ID: 5160982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Right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58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51ST ST / CAMERON RD
Intersection ID: 5160982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Turning Vehicle Yield To Ped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658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51ST ST / CAMERON RD
Intersection ID: 5160982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